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27" d="100"/>
          <a:sy n="27" d="100"/>
        </p:scale>
        <p:origin x="-84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9147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3245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9930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992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766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6938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6307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1812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350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20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2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2857500"/>
            <a:ext cx="5482998" cy="569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dirty="0"/>
              <a:t>Social Buzz </a:t>
            </a:r>
            <a:r>
              <a:rPr lang="en-US" sz="9600" dirty="0" smtClean="0"/>
              <a:t>Content </a:t>
            </a:r>
            <a:r>
              <a:rPr lang="en-US" sz="9600" dirty="0"/>
              <a:t>Analysis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=""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=""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=""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=""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=""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=""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752597" y="281404"/>
            <a:ext cx="7306803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D</a:t>
            </a:r>
            <a:r>
              <a:rPr lang="en-US" sz="3600" dirty="0" smtClean="0"/>
              <a:t>ataset </a:t>
            </a:r>
            <a:r>
              <a:rPr lang="en-US" sz="3600" dirty="0"/>
              <a:t>has 16 Unique </a:t>
            </a:r>
            <a:r>
              <a:rPr lang="en-US" sz="3600" dirty="0" smtClean="0"/>
              <a:t>Categories.</a:t>
            </a:r>
            <a:endParaRPr lang="en-US" sz="3600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Animal </a:t>
            </a:r>
            <a:r>
              <a:rPr lang="en-US" sz="3600" dirty="0"/>
              <a:t>is the most popular Category, it's `Sentiment` is largely positive and majority of the content are photos</a:t>
            </a:r>
            <a:r>
              <a:rPr lang="en-US" sz="3600" dirty="0" smtClean="0"/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Public-speaking </a:t>
            </a:r>
            <a:r>
              <a:rPr lang="en-US" sz="3600" dirty="0"/>
              <a:t>is the </a:t>
            </a:r>
            <a:r>
              <a:rPr lang="en-US" sz="3600" dirty="0" smtClean="0"/>
              <a:t>least.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There </a:t>
            </a:r>
            <a:r>
              <a:rPr lang="en-US" sz="3600" dirty="0"/>
              <a:t>are 16 unique reactions in the Animal </a:t>
            </a:r>
            <a:r>
              <a:rPr lang="en-US" sz="3600" dirty="0" smtClean="0"/>
              <a:t>category </a:t>
            </a:r>
            <a:r>
              <a:rPr lang="en-US" sz="3600" dirty="0"/>
              <a:t>with </a:t>
            </a:r>
            <a:r>
              <a:rPr lang="en-US" sz="3600" dirty="0" smtClean="0"/>
              <a:t>Peeking </a:t>
            </a:r>
            <a:r>
              <a:rPr lang="en-US" sz="3600" dirty="0"/>
              <a:t>being the most frequent and worried the </a:t>
            </a:r>
            <a:r>
              <a:rPr lang="en-US" sz="3600" dirty="0" smtClean="0"/>
              <a:t>least.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May has </a:t>
            </a:r>
            <a:r>
              <a:rPr lang="en-US" sz="3600" dirty="0"/>
              <a:t>the highest number of post, while </a:t>
            </a:r>
            <a:r>
              <a:rPr lang="en-US" sz="3600" dirty="0" smtClean="0"/>
              <a:t>February </a:t>
            </a:r>
            <a:r>
              <a:rPr lang="en-US" sz="3600" dirty="0"/>
              <a:t>has the </a:t>
            </a:r>
            <a:r>
              <a:rPr lang="en-US" sz="3600" dirty="0" smtClean="0"/>
              <a:t>least.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smtClean="0"/>
              <a:t>Most </a:t>
            </a:r>
            <a:r>
              <a:rPr lang="en-US" sz="3600" dirty="0"/>
              <a:t>of the content made on </a:t>
            </a:r>
            <a:r>
              <a:rPr lang="en-US" sz="3600" dirty="0" smtClean="0"/>
              <a:t>Social </a:t>
            </a:r>
            <a:r>
              <a:rPr lang="en-US" sz="3600" dirty="0"/>
              <a:t>Buzz are </a:t>
            </a:r>
            <a:r>
              <a:rPr lang="en-US" sz="3600" dirty="0" smtClean="0"/>
              <a:t>Photos </a:t>
            </a:r>
            <a:r>
              <a:rPr lang="en-US" sz="3600" dirty="0"/>
              <a:t>followed by </a:t>
            </a:r>
            <a:r>
              <a:rPr lang="en-US" sz="3600" dirty="0" smtClean="0"/>
              <a:t>video ,GIF </a:t>
            </a:r>
            <a:r>
              <a:rPr lang="en-US" sz="3600" dirty="0"/>
              <a:t>and </a:t>
            </a:r>
            <a:r>
              <a:rPr lang="en-US" sz="3600" dirty="0" smtClean="0"/>
              <a:t>audio </a:t>
            </a:r>
            <a:r>
              <a:rPr lang="en-US" sz="3600" dirty="0"/>
              <a:t>respectively.</a:t>
            </a:r>
          </a:p>
          <a:p>
            <a:pPr algn="just"/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362201" y="2247901"/>
            <a:ext cx="10439400" cy="5085690"/>
            <a:chOff x="2362201" y="2247901"/>
            <a:chExt cx="10439400" cy="5085690"/>
          </a:xfrm>
        </p:grpSpPr>
        <p:sp>
          <p:nvSpPr>
            <p:cNvPr id="3" name="TextBox 3"/>
            <p:cNvSpPr txBox="1"/>
            <p:nvPr/>
          </p:nvSpPr>
          <p:spPr>
            <a:xfrm>
              <a:off x="2362201" y="2247901"/>
              <a:ext cx="10439400" cy="2139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62201" y="5243916"/>
              <a:ext cx="10439400" cy="2089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571500" indent="-571500">
                <a:lnSpc>
                  <a:spcPts val="2660"/>
                </a:lnSpc>
                <a:buFont typeface="Arial" panose="020B0604020202020204" pitchFamily="34" charset="0"/>
                <a:buChar char="•"/>
              </a:pPr>
              <a:r>
                <a:rPr lang="en-US" sz="36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40550" y="1985867"/>
            <a:ext cx="7790050" cy="61863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Social Buzz a ‘content-centric’ social media platform engaged our services for a 3-month initial project with the following expectations: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An audit of their big data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Recommendations for a successful 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An analysis of their content categories that highlights the top 5 categories with the largest aggregate popularity.</a:t>
            </a:r>
          </a:p>
          <a:p>
            <a:endParaRPr 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400" y="5325260"/>
            <a:ext cx="693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>
                <a:solidFill>
                  <a:schemeClr val="bg1"/>
                </a:solidFill>
              </a:rPr>
              <a:t>Over </a:t>
            </a:r>
            <a:r>
              <a:rPr lang="en-US" sz="3600" u="sng" dirty="0" smtClean="0">
                <a:solidFill>
                  <a:schemeClr val="bg1"/>
                </a:solidFill>
              </a:rPr>
              <a:t>100000</a:t>
            </a:r>
            <a:r>
              <a:rPr lang="en-US" sz="3600" dirty="0" smtClean="0">
                <a:solidFill>
                  <a:schemeClr val="bg1"/>
                </a:solidFill>
              </a:rPr>
              <a:t> post per day.</a:t>
            </a:r>
          </a:p>
          <a:p>
            <a:pPr algn="just"/>
            <a:r>
              <a:rPr lang="en-US" sz="3600" u="sng" dirty="0" smtClean="0">
                <a:solidFill>
                  <a:schemeClr val="bg1"/>
                </a:solidFill>
              </a:rPr>
              <a:t>36,500,000</a:t>
            </a:r>
            <a:r>
              <a:rPr lang="en-US" sz="3600" dirty="0" smtClean="0">
                <a:solidFill>
                  <a:schemeClr val="bg1"/>
                </a:solidFill>
              </a:rPr>
              <a:t> pieces of content per year!</a:t>
            </a:r>
            <a:endParaRPr lang="en-US" sz="3600" u="sng" dirty="0" smtClean="0">
              <a:solidFill>
                <a:schemeClr val="bg1"/>
              </a:solidFill>
            </a:endParaRP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3600" dirty="0" smtClean="0">
                <a:solidFill>
                  <a:schemeClr val="bg1"/>
                </a:solidFill>
              </a:rPr>
              <a:t>Analysis </a:t>
            </a:r>
            <a:r>
              <a:rPr lang="en-US" sz="3600" dirty="0" smtClean="0">
                <a:solidFill>
                  <a:schemeClr val="bg1"/>
                </a:solidFill>
              </a:rPr>
              <a:t>to find </a:t>
            </a:r>
            <a:r>
              <a:rPr lang="en-US" sz="3600" dirty="0" smtClean="0">
                <a:solidFill>
                  <a:schemeClr val="bg1"/>
                </a:solidFill>
              </a:rPr>
              <a:t>Social Buzz’s top 5 most popular categories of content.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063334" y="1270731"/>
            <a:ext cx="3691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Chief Technical Architect</a:t>
            </a:r>
          </a:p>
          <a:p>
            <a:r>
              <a:rPr lang="en-US" sz="3600" dirty="0" smtClean="0"/>
              <a:t>Andrew Fleming</a:t>
            </a:r>
            <a:endParaRPr lang="en-US" sz="3600" dirty="0"/>
          </a:p>
        </p:txBody>
      </p:sp>
      <p:sp>
        <p:nvSpPr>
          <p:cNvPr id="33" name="TextBox 32"/>
          <p:cNvSpPr txBox="1"/>
          <p:nvPr/>
        </p:nvSpPr>
        <p:spPr>
          <a:xfrm>
            <a:off x="14133407" y="4171771"/>
            <a:ext cx="362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Senior Principle</a:t>
            </a:r>
          </a:p>
          <a:p>
            <a:r>
              <a:rPr lang="en-US" sz="3600" dirty="0" smtClean="0"/>
              <a:t>Marcus </a:t>
            </a:r>
            <a:r>
              <a:rPr lang="en-US" sz="3600" dirty="0" err="1" smtClean="0"/>
              <a:t>Rompton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14133407" y="7173163"/>
            <a:ext cx="415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Data Analyst</a:t>
            </a:r>
          </a:p>
          <a:p>
            <a:r>
              <a:rPr lang="en-US" sz="3600" dirty="0" smtClean="0"/>
              <a:t>Andrew Sobe-Olisa</a:t>
            </a:r>
            <a:endParaRPr lang="en-US" sz="3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324" y="6795546"/>
            <a:ext cx="2036476" cy="2310354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65347" y="1434525"/>
            <a:ext cx="853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Data Understanding.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13717" y="3124885"/>
            <a:ext cx="853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Data Cleaning.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7339" y="4743865"/>
            <a:ext cx="853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Data Modelling.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05644" y="6415313"/>
            <a:ext cx="8531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Data Analysis.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201400" y="7800082"/>
            <a:ext cx="7355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Uncover Insights.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8700" y="2092021"/>
            <a:ext cx="16268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Animals , Science, Healthy-Eating, Technology and Food are the top 5 categories  based on popularity scores of 127476, 71168, 69339, 68738, 66676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Tennis, Veganism and Public speaking are the bottom 3 categories based on popularity scores of 49264, 49619 and 50339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There are 16 unique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There are sixteen unique reactions In the Most popular category(Animal).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 </a:t>
            </a:r>
            <a:r>
              <a:rPr lang="en-US" sz="3600" dirty="0" smtClean="0"/>
              <a:t>May is the Month with the highest number of posts.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6263934"/>
            <a:ext cx="7031976" cy="322091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33" y="603253"/>
            <a:ext cx="8220472" cy="41422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724116" y="4762500"/>
            <a:ext cx="5734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Top Five Categories in the dataset are:</a:t>
            </a:r>
          </a:p>
          <a:p>
            <a:pPr algn="just"/>
            <a:r>
              <a:rPr lang="en-US" sz="2000" dirty="0" smtClean="0"/>
              <a:t>Animals, Science, Healthy-eating, Technology and Food. The Popularity of Animal category increased after adding dogs to this category.</a:t>
            </a:r>
            <a:endParaRPr lang="en-US" sz="20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095" y="717795"/>
            <a:ext cx="5815596" cy="44257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582" y="5143500"/>
            <a:ext cx="6044218" cy="50351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95" y="221255"/>
            <a:ext cx="6475034" cy="57946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289" y="4256782"/>
            <a:ext cx="9047147" cy="556273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24116" y="6015900"/>
            <a:ext cx="6171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Most common reaction Type for Animal Category with ‘Peeking’ being the most common reaction while ‘Worried’ is the least reaction. My guess is that most of the animals are pets.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9448800" y="2857500"/>
            <a:ext cx="8460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Number of Post by Month shows that May has the Highest number of post with February having the least( maybe cause it has less days?)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6385</TotalTime>
  <Words>425</Words>
  <Application>Microsoft Office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Calibri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Sobe-Olisa Andrew</cp:lastModifiedBy>
  <cp:revision>29</cp:revision>
  <dcterms:created xsi:type="dcterms:W3CDTF">2006-08-16T00:00:00Z</dcterms:created>
  <dcterms:modified xsi:type="dcterms:W3CDTF">2023-04-02T16:39:14Z</dcterms:modified>
  <dc:identifier>DAEhDyfaYKE</dc:identifier>
</cp:coreProperties>
</file>